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9" r:id="rId3"/>
    <p:sldId id="274" r:id="rId4"/>
    <p:sldId id="276" r:id="rId5"/>
    <p:sldId id="277" r:id="rId6"/>
    <p:sldId id="275" r:id="rId7"/>
    <p:sldId id="278" r:id="rId8"/>
    <p:sldId id="279" r:id="rId9"/>
    <p:sldId id="280" r:id="rId10"/>
    <p:sldId id="281" r:id="rId11"/>
    <p:sldId id="282" r:id="rId12"/>
    <p:sldId id="284" r:id="rId13"/>
    <p:sldId id="261" r:id="rId14"/>
    <p:sldId id="262" r:id="rId15"/>
    <p:sldId id="28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8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395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4684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8073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9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8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53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0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92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27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82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0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078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F6E7DCFE-4F50-48FD-A0DF-0B44956E8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Jigsaw puzzles in plastic figures">
            <a:extLst>
              <a:ext uri="{FF2B5EF4-FFF2-40B4-BE49-F238E27FC236}">
                <a16:creationId xmlns:a16="http://schemas.microsoft.com/office/drawing/2014/main" id="{FEF7A22E-641C-88DF-5040-A60E5E561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1" b="13721"/>
          <a:stretch/>
        </p:blipFill>
        <p:spPr>
          <a:xfrm>
            <a:off x="1" y="-4463"/>
            <a:ext cx="12191999" cy="6858000"/>
          </a:xfrm>
          <a:prstGeom prst="rect">
            <a:avLst/>
          </a:prstGeom>
        </p:spPr>
      </p:pic>
      <p:sp>
        <p:nvSpPr>
          <p:cNvPr id="17" name="Freeform: Shape 10">
            <a:extLst>
              <a:ext uri="{FF2B5EF4-FFF2-40B4-BE49-F238E27FC236}">
                <a16:creationId xmlns:a16="http://schemas.microsoft.com/office/drawing/2014/main" id="{92ACA378-7594-4CA7-A0F2-B9D9DB9EE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7755" y="3756691"/>
            <a:ext cx="2743200" cy="3101309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009804D-EEDA-4241-A1DC-D0EE3699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094513" y="0"/>
            <a:ext cx="7097487" cy="6858000"/>
          </a:xfrm>
          <a:custGeom>
            <a:avLst/>
            <a:gdLst>
              <a:gd name="connsiteX0" fmla="*/ 2192785 w 2192785"/>
              <a:gd name="connsiteY0" fmla="*/ 3807381 h 3807381"/>
              <a:gd name="connsiteX1" fmla="*/ 0 w 2192785"/>
              <a:gd name="connsiteY1" fmla="*/ 3807381 h 3807381"/>
              <a:gd name="connsiteX2" fmla="*/ 0 w 2192785"/>
              <a:gd name="connsiteY2" fmla="*/ 0 h 3807381"/>
              <a:gd name="connsiteX3" fmla="*/ 2192785 w 2192785"/>
              <a:gd name="connsiteY3" fmla="*/ 0 h 380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2785" h="3807381">
                <a:moveTo>
                  <a:pt x="2192785" y="3807381"/>
                </a:moveTo>
                <a:lnTo>
                  <a:pt x="0" y="3807381"/>
                </a:lnTo>
                <a:lnTo>
                  <a:pt x="0" y="0"/>
                </a:lnTo>
                <a:lnTo>
                  <a:pt x="2192785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5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C455384-AD1E-43F5-A0B6-C938F956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686" y="1560529"/>
            <a:ext cx="4527613" cy="45276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71386-F456-6E3A-CA20-67AC2740B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110" y="2412786"/>
            <a:ext cx="3790765" cy="2823099"/>
          </a:xfrm>
        </p:spPr>
        <p:txBody>
          <a:bodyPr anchor="ctr">
            <a:normAutofit/>
          </a:bodyPr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PEMROGRAMAN WEB LANJUT</a:t>
            </a:r>
            <a:endParaRPr lang="en-ID" sz="1600" dirty="0">
              <a:solidFill>
                <a:srgbClr val="0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8EAB0-3D8F-B2F1-4184-84E895659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6069" y="722519"/>
            <a:ext cx="4795002" cy="1825372"/>
          </a:xfrm>
          <a:noFill/>
        </p:spPr>
        <p:txBody>
          <a:bodyPr anchor="t">
            <a:normAutofit/>
          </a:bodyPr>
          <a:lstStyle/>
          <a:p>
            <a:pPr algn="r"/>
            <a:endParaRPr lang="en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406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D2BFE-A5DD-E965-3C6F-06482FA7D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0686" y="328665"/>
            <a:ext cx="4662713" cy="22293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40C0F-BB2D-9368-E0A2-2BEE9E7A4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61343"/>
            <a:ext cx="5857875" cy="39243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AFB8C2-BC10-B09D-008B-0ADBAA86BDDC}"/>
              </a:ext>
            </a:extLst>
          </p:cNvPr>
          <p:cNvSpPr txBox="1">
            <a:spLocks/>
          </p:cNvSpPr>
          <p:nvPr/>
        </p:nvSpPr>
        <p:spPr>
          <a:xfrm>
            <a:off x="814656" y="2400301"/>
            <a:ext cx="5568215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Klik</a:t>
            </a:r>
            <a:r>
              <a:rPr lang="en-US" dirty="0"/>
              <a:t> Next</a:t>
            </a:r>
          </a:p>
          <a:p>
            <a:r>
              <a:rPr lang="en-US" dirty="0" err="1"/>
              <a:t>Pilih</a:t>
            </a:r>
            <a:r>
              <a:rPr lang="en-US" dirty="0"/>
              <a:t> Start in test mode, dan </a:t>
            </a:r>
            <a:r>
              <a:rPr lang="en-US" dirty="0" err="1"/>
              <a:t>klik</a:t>
            </a:r>
            <a:r>
              <a:rPr lang="en-US" dirty="0"/>
              <a:t> Enable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EC635F-DDF3-731D-179C-37C016E8CA2E}"/>
              </a:ext>
            </a:extLst>
          </p:cNvPr>
          <p:cNvSpPr/>
          <p:nvPr/>
        </p:nvSpPr>
        <p:spPr>
          <a:xfrm>
            <a:off x="11383339" y="1654597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ID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716429-F1D3-2715-C3EF-133B9F7589A5}"/>
              </a:ext>
            </a:extLst>
          </p:cNvPr>
          <p:cNvSpPr/>
          <p:nvPr/>
        </p:nvSpPr>
        <p:spPr>
          <a:xfrm>
            <a:off x="11152277" y="5726814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54829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F28B-F7BB-95B3-470E-6AA900E6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Pembuatan</a:t>
            </a:r>
            <a:r>
              <a:rPr lang="en-GB" dirty="0"/>
              <a:t> database</a:t>
            </a:r>
            <a:endParaRPr lang="en-ID" dirty="0"/>
          </a:p>
        </p:txBody>
      </p:sp>
      <p:pic>
        <p:nvPicPr>
          <p:cNvPr id="4" name="2023-11-27 13-01-53">
            <a:hlinkClick r:id="" action="ppaction://media"/>
            <a:extLst>
              <a:ext uri="{FF2B5EF4-FFF2-40B4-BE49-F238E27FC236}">
                <a16:creationId xmlns:a16="http://schemas.microsoft.com/office/drawing/2014/main" id="{C82C2053-202B-D4B4-6795-CBB409306C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7275" y="2019300"/>
            <a:ext cx="7318375" cy="4114800"/>
          </a:xfrm>
        </p:spPr>
      </p:pic>
    </p:spTree>
    <p:extLst>
      <p:ext uri="{BB962C8B-B14F-4D97-AF65-F5344CB8AC3E}">
        <p14:creationId xmlns:p14="http://schemas.microsoft.com/office/powerpoint/2010/main" val="55978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0B16C-DD42-96B8-726E-FFE92D18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Alamat database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08687A-D545-592D-D719-4089FA10A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5391" y="2019300"/>
            <a:ext cx="7463731" cy="4114800"/>
          </a:xfrm>
        </p:spPr>
      </p:pic>
    </p:spTree>
    <p:extLst>
      <p:ext uri="{BB962C8B-B14F-4D97-AF65-F5344CB8AC3E}">
        <p14:creationId xmlns:p14="http://schemas.microsoft.com/office/powerpoint/2010/main" val="1202049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EC621A-1110-F697-4D7A-23E842FC2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Setup </a:t>
            </a:r>
            <a:r>
              <a:rPr lang="en-ID" dirty="0" err="1"/>
              <a:t>codeigniter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41447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28A4-B797-2370-B08C-F89AFCCE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Penambahan</a:t>
            </a:r>
            <a:r>
              <a:rPr lang="en-GB" dirty="0"/>
              <a:t> library firebase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5FAB-4925-01DC-D613-F20D92649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kanan</a:t>
            </a:r>
            <a:r>
              <a:rPr lang="en-GB" dirty="0"/>
              <a:t> git bash here pada </a:t>
            </a:r>
            <a:r>
              <a:rPr lang="en-GB" dirty="0" err="1"/>
              <a:t>xampp</a:t>
            </a:r>
            <a:r>
              <a:rPr lang="en-GB" dirty="0"/>
              <a:t>/</a:t>
            </a:r>
            <a:r>
              <a:rPr lang="en-GB" dirty="0" err="1"/>
              <a:t>htdocs</a:t>
            </a:r>
            <a:r>
              <a:rPr lang="en-GB" dirty="0"/>
              <a:t> </a:t>
            </a:r>
            <a:r>
              <a:rPr lang="en-GB" dirty="0" err="1"/>
              <a:t>lalu</a:t>
            </a:r>
            <a:r>
              <a:rPr lang="en-GB" dirty="0"/>
              <a:t>:</a:t>
            </a:r>
          </a:p>
          <a:p>
            <a:r>
              <a:rPr lang="en-GB" dirty="0"/>
              <a:t>Buat ci4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cara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kanan</a:t>
            </a:r>
            <a:r>
              <a:rPr lang="en-GB" dirty="0"/>
              <a:t> git bash here </a:t>
            </a:r>
            <a:r>
              <a:rPr lang="en-GB" dirty="0" err="1"/>
              <a:t>lalu</a:t>
            </a:r>
            <a:r>
              <a:rPr lang="en-GB" dirty="0"/>
              <a:t>:</a:t>
            </a:r>
          </a:p>
          <a:p>
            <a:r>
              <a:rPr lang="en-GB" dirty="0"/>
              <a:t>Buka terminal di folder CI4, </a:t>
            </a:r>
            <a:r>
              <a:rPr lang="en-GB" dirty="0" err="1"/>
              <a:t>kemudian</a:t>
            </a:r>
            <a:r>
              <a:rPr lang="en-GB" dirty="0"/>
              <a:t> </a:t>
            </a:r>
            <a:r>
              <a:rPr lang="en-GB" dirty="0" err="1"/>
              <a:t>ketikkan</a:t>
            </a:r>
            <a:r>
              <a:rPr lang="en-GB" dirty="0"/>
              <a:t>:</a:t>
            </a:r>
          </a:p>
          <a:p>
            <a:endParaRPr lang="en-ID" dirty="0"/>
          </a:p>
          <a:p>
            <a:r>
              <a:rPr lang="en-ID" dirty="0" err="1"/>
              <a:t>Tekan</a:t>
            </a:r>
            <a:r>
              <a:rPr lang="en-ID" dirty="0"/>
              <a:t> enter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F2073-9460-4A32-32AE-F1B4DCE42983}"/>
              </a:ext>
            </a:extLst>
          </p:cNvPr>
          <p:cNvSpPr txBox="1"/>
          <p:nvPr/>
        </p:nvSpPr>
        <p:spPr>
          <a:xfrm>
            <a:off x="1215473" y="4745301"/>
            <a:ext cx="7121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0" dirty="0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composer </a:t>
            </a:r>
            <a:r>
              <a:rPr lang="en-ID" b="0" i="0" dirty="0">
                <a:solidFill>
                  <a:srgbClr val="660066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ID" b="0" i="0" dirty="0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i="0" dirty="0" err="1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eelkevdbos</a:t>
            </a:r>
            <a:r>
              <a:rPr lang="en-ID" b="0" i="0" dirty="0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/firebase-</a:t>
            </a:r>
            <a:r>
              <a:rPr lang="en-ID" b="0" i="0" dirty="0" err="1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php</a:t>
            </a:r>
            <a:r>
              <a:rPr lang="en-ID" b="0" i="0" dirty="0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 dev-master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C3C90-759E-6FA0-1C8D-1D001E1065E0}"/>
              </a:ext>
            </a:extLst>
          </p:cNvPr>
          <p:cNvSpPr txBox="1"/>
          <p:nvPr/>
        </p:nvSpPr>
        <p:spPr>
          <a:xfrm>
            <a:off x="1215473" y="3091540"/>
            <a:ext cx="9191270" cy="37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D" sz="1800" kern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composer create-project codeigniter4/</a:t>
            </a:r>
            <a:r>
              <a:rPr lang="en-ID" sz="1800" kern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appstarter</a:t>
            </a:r>
            <a:r>
              <a:rPr lang="en-ID" sz="1800" kern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ID" sz="1800" kern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firebase_dessy</a:t>
            </a:r>
            <a:endParaRPr lang="en-ID" sz="1800" kern="100" dirty="0">
              <a:solidFill>
                <a:srgbClr val="FF0000"/>
              </a:solidFill>
              <a:effectLst/>
              <a:highlight>
                <a:srgbClr val="FF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26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778D-78C8-7DE5-E5CB-2DCF1A63E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Controller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2F7FD-0380-7F70-F875-0B1EDFB3F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Buat file </a:t>
            </a:r>
            <a:r>
              <a:rPr lang="en-GB" dirty="0" err="1"/>
              <a:t>baru</a:t>
            </a:r>
            <a:r>
              <a:rPr lang="en-GB" dirty="0"/>
              <a:t> dan </a:t>
            </a:r>
            <a:r>
              <a:rPr lang="en-GB" dirty="0" err="1"/>
              <a:t>berinama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Confirebase.php</a:t>
            </a:r>
            <a:r>
              <a:rPr lang="en-GB" dirty="0"/>
              <a:t>, </a:t>
            </a:r>
            <a:r>
              <a:rPr lang="en-GB" dirty="0" err="1"/>
              <a:t>kemudian</a:t>
            </a:r>
            <a:r>
              <a:rPr lang="en-GB" dirty="0"/>
              <a:t> </a:t>
            </a:r>
            <a:r>
              <a:rPr lang="en-GB" dirty="0" err="1"/>
              <a:t>ketikkan</a:t>
            </a:r>
            <a:r>
              <a:rPr lang="en-GB" dirty="0"/>
              <a:t> syntax </a:t>
            </a:r>
            <a:r>
              <a:rPr lang="en-GB" dirty="0" err="1"/>
              <a:t>berikut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8E9E7-7B4D-7718-6319-4B1A11CD9A2C}"/>
              </a:ext>
            </a:extLst>
          </p:cNvPr>
          <p:cNvSpPr txBox="1"/>
          <p:nvPr/>
        </p:nvSpPr>
        <p:spPr>
          <a:xfrm>
            <a:off x="1025672" y="2913777"/>
            <a:ext cx="1122681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n-ID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php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App\Controllers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Firebase\</a:t>
            </a:r>
            <a:r>
              <a:rPr lang="en-ID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Firebase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Confirebase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BaseController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Firebase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ID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initialize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Alamat_database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'/notes'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}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579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28A4-B797-2370-B08C-F89AFCCE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46" y="902154"/>
            <a:ext cx="4271339" cy="143845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Tambahkan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Add, Update, dan Hapus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08DF0-24DA-6849-0B67-54DABFB6B87E}"/>
              </a:ext>
            </a:extLst>
          </p:cNvPr>
          <p:cNvSpPr txBox="1"/>
          <p:nvPr/>
        </p:nvSpPr>
        <p:spPr>
          <a:xfrm>
            <a:off x="4775200" y="428178"/>
            <a:ext cx="675328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add_data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Firebase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initialize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Alamat_database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judul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Rapat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Saja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peserta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];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'/notes'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update_data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$key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$this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Firebase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initialize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Alamat_database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judul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Rapat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Evaluasi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2"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peserta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];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'/notes/'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$key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delete_data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$key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$this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Firebase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initialize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Alamat_database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judul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Rapat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Evaluasi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2"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peserta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];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'/notes/'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$key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87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EC621A-1110-F697-4D7A-23E842FC2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/>
              <a:t>Setup Firebase 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2C7C4-DEB6-0285-DA3D-DF4FE223F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https://firebase.google.com/</a:t>
            </a:r>
          </a:p>
        </p:txBody>
      </p:sp>
    </p:spTree>
    <p:extLst>
      <p:ext uri="{BB962C8B-B14F-4D97-AF65-F5344CB8AC3E}">
        <p14:creationId xmlns:p14="http://schemas.microsoft.com/office/powerpoint/2010/main" val="267170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DBE9361-422A-4096-A79E-12D85C33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05" y="791851"/>
            <a:ext cx="4831608" cy="229969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Produk</a:t>
            </a:r>
            <a:r>
              <a:rPr lang="en-US" dirty="0"/>
              <a:t> &gt; Build &gt;</a:t>
            </a:r>
            <a:r>
              <a:rPr lang="en-US" dirty="0" err="1"/>
              <a:t>realtime</a:t>
            </a:r>
            <a:r>
              <a:rPr lang="en-US" dirty="0"/>
              <a:t> database&gt;</a:t>
            </a:r>
            <a:r>
              <a:rPr lang="en-US" dirty="0" err="1"/>
              <a:t>mulai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5FAB-4925-01DC-D613-F20D92649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06" y="3091543"/>
            <a:ext cx="4091232" cy="3042557"/>
          </a:xfrm>
        </p:spPr>
        <p:txBody>
          <a:bodyPr>
            <a:normAutofit/>
          </a:bodyPr>
          <a:lstStyle/>
          <a:p>
            <a:r>
              <a:rPr lang="en-GB" dirty="0" err="1"/>
              <a:t>Klik</a:t>
            </a:r>
            <a:r>
              <a:rPr lang="en-GB" dirty="0"/>
              <a:t> Add Project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E1717-9462-7036-BF07-672B8B071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" r="53054" b="1"/>
          <a:stretch/>
        </p:blipFill>
        <p:spPr>
          <a:xfrm>
            <a:off x="5642313" y="791852"/>
            <a:ext cx="5746238" cy="5279009"/>
          </a:xfrm>
          <a:prstGeom prst="rect">
            <a:avLst/>
          </a:prstGeom>
          <a:noFill/>
          <a:effectLst>
            <a:outerShdw dist="190500" dir="18900000" algn="bl" rotWithShape="0">
              <a:schemeClr val="tx1"/>
            </a:outerShdw>
          </a:effectLst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FA8FDBA-EB48-42B6-9E70-A23B7F2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E8A7C12-D3DE-4C6C-8DE1-E106A9291375}" type="datetime1">
              <a:rPr lang="en-US" smtClean="0"/>
              <a:pPr>
                <a:spcAft>
                  <a:spcPts val="600"/>
                </a:spcAft>
              </a:pPr>
              <a:t>5/25/2024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788F688-E30C-42FA-A62B-75B61004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35317D-5CC6-40E6-B64A-28C85817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69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5FAB-4925-01DC-D613-F20D92649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06" y="3091543"/>
            <a:ext cx="4091232" cy="3042557"/>
          </a:xfrm>
        </p:spPr>
        <p:txBody>
          <a:bodyPr>
            <a:normAutofit/>
          </a:bodyPr>
          <a:lstStyle/>
          <a:p>
            <a:r>
              <a:rPr lang="en-GB" dirty="0"/>
              <a:t>Masukkan </a:t>
            </a:r>
            <a:r>
              <a:rPr lang="en-GB" dirty="0" err="1"/>
              <a:t>nama</a:t>
            </a:r>
            <a:r>
              <a:rPr lang="en-GB" dirty="0"/>
              <a:t> </a:t>
            </a:r>
            <a:r>
              <a:rPr lang="en-GB" dirty="0" err="1"/>
              <a:t>proyek</a:t>
            </a:r>
            <a:r>
              <a:rPr lang="en-GB" dirty="0"/>
              <a:t> </a:t>
            </a:r>
            <a:r>
              <a:rPr lang="en-GB" dirty="0" err="1"/>
              <a:t>anda</a:t>
            </a:r>
            <a:endParaRPr lang="en-GB" dirty="0"/>
          </a:p>
          <a:p>
            <a:r>
              <a:rPr lang="en-GB" dirty="0" err="1"/>
              <a:t>Klik</a:t>
            </a:r>
            <a:r>
              <a:rPr lang="en-GB" dirty="0"/>
              <a:t> Continue</a:t>
            </a:r>
            <a:endParaRPr lang="en-ID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FA8FDBA-EB48-42B6-9E70-A23B7F2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E8A7C12-D3DE-4C6C-8DE1-E106A9291375}" type="datetime1">
              <a:rPr lang="en-US" smtClean="0"/>
              <a:pPr>
                <a:spcAft>
                  <a:spcPts val="600"/>
                </a:spcAft>
              </a:pPr>
              <a:t>5/25/2024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788F688-E30C-42FA-A62B-75B61004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35317D-5CC6-40E6-B64A-28C85817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083E-84B4-AFF6-CB7A-295BB65B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57" y="809625"/>
            <a:ext cx="55245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3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5FAB-4925-01DC-D613-F20D92649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06" y="3091543"/>
            <a:ext cx="4091232" cy="3042557"/>
          </a:xfrm>
        </p:spPr>
        <p:txBody>
          <a:bodyPr>
            <a:normAutofit/>
          </a:bodyPr>
          <a:lstStyle/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b="1" dirty="0"/>
              <a:t>Create Project</a:t>
            </a:r>
            <a:r>
              <a:rPr lang="en-GB" dirty="0"/>
              <a:t>, </a:t>
            </a:r>
            <a:r>
              <a:rPr lang="en-GB" dirty="0" err="1"/>
              <a:t>tunggu</a:t>
            </a:r>
            <a:r>
              <a:rPr lang="en-GB" dirty="0"/>
              <a:t> </a:t>
            </a:r>
            <a:r>
              <a:rPr lang="en-GB" dirty="0" err="1"/>
              <a:t>sampai</a:t>
            </a:r>
            <a:r>
              <a:rPr lang="en-GB" dirty="0"/>
              <a:t> </a:t>
            </a:r>
            <a:r>
              <a:rPr lang="en-GB" dirty="0" err="1"/>
              <a:t>muncul</a:t>
            </a:r>
            <a:r>
              <a:rPr lang="en-GB" dirty="0"/>
              <a:t> </a:t>
            </a:r>
            <a:r>
              <a:rPr lang="en-GB" dirty="0" err="1"/>
              <a:t>notif</a:t>
            </a:r>
            <a:r>
              <a:rPr lang="en-GB" dirty="0"/>
              <a:t> ‘Your new Project is ready’</a:t>
            </a:r>
          </a:p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b="1" dirty="0"/>
              <a:t>Continue</a:t>
            </a:r>
            <a:endParaRPr lang="en-ID" b="1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FA8FDBA-EB48-42B6-9E70-A23B7F2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E8A7C12-D3DE-4C6C-8DE1-E106A9291375}" type="datetime1">
              <a:rPr lang="en-US" smtClean="0"/>
              <a:pPr>
                <a:spcAft>
                  <a:spcPts val="600"/>
                </a:spcAft>
              </a:pPr>
              <a:t>5/25/2024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788F688-E30C-42FA-A62B-75B61004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35317D-5CC6-40E6-B64A-28C85817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55F8-91D8-DA1E-536A-E11E7F2A7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057" y="865167"/>
            <a:ext cx="5905500" cy="5476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EFB08F-ADB5-8A30-BC24-471F65C46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333" y="3295629"/>
            <a:ext cx="3133725" cy="322897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A033E43-F7BE-071B-C97B-0BBA71484490}"/>
              </a:ext>
            </a:extLst>
          </p:cNvPr>
          <p:cNvSpPr/>
          <p:nvPr/>
        </p:nvSpPr>
        <p:spPr>
          <a:xfrm>
            <a:off x="9232967" y="5733584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ID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B80FA1-0F7A-35E7-2C62-BF9E4D7D5E0D}"/>
              </a:ext>
            </a:extLst>
          </p:cNvPr>
          <p:cNvSpPr/>
          <p:nvPr/>
        </p:nvSpPr>
        <p:spPr>
          <a:xfrm>
            <a:off x="5025660" y="5560980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52741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28A4-B797-2370-B08C-F89AFCCE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5FAB-4925-01DC-D613-F20D92649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1" y="5254171"/>
            <a:ext cx="10628595" cy="1238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Klik</a:t>
            </a:r>
            <a:r>
              <a:rPr lang="en-GB" dirty="0"/>
              <a:t> Add an App </a:t>
            </a:r>
            <a:r>
              <a:rPr lang="en-GB" dirty="0" err="1"/>
              <a:t>bagian</a:t>
            </a:r>
            <a:r>
              <a:rPr lang="en-GB" dirty="0"/>
              <a:t> </a:t>
            </a:r>
            <a:r>
              <a:rPr lang="en-GB" b="1" dirty="0"/>
              <a:t>Web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4B03A-0930-78C2-3FEE-DE964F920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0" y="365125"/>
            <a:ext cx="11383339" cy="46723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292A87A-E6A8-C742-4A4C-C64F56654AF4}"/>
              </a:ext>
            </a:extLst>
          </p:cNvPr>
          <p:cNvSpPr/>
          <p:nvPr/>
        </p:nvSpPr>
        <p:spPr>
          <a:xfrm>
            <a:off x="4573881" y="2116208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27352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C6003C74-82B5-477A-A94C-1C0E7E4E5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06" y="3091543"/>
            <a:ext cx="4091232" cy="3042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Isi App nickname, dan </a:t>
            </a:r>
            <a:r>
              <a:rPr lang="en-US" dirty="0" err="1"/>
              <a:t>Klik</a:t>
            </a:r>
            <a:r>
              <a:rPr lang="en-US" dirty="0"/>
              <a:t> register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AC9C21-C8C5-E783-6E38-EFEF00BF0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448" b="-3"/>
          <a:stretch/>
        </p:blipFill>
        <p:spPr>
          <a:xfrm>
            <a:off x="5642313" y="791852"/>
            <a:ext cx="5746238" cy="5279009"/>
          </a:xfrm>
          <a:noFill/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FA8FDBA-EB48-42B6-9E70-A23B7F2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E8A7C12-D3DE-4C6C-8DE1-E106A9291375}" type="datetime1">
              <a:rPr lang="en-US" smtClean="0"/>
              <a:pPr>
                <a:spcAft>
                  <a:spcPts val="600"/>
                </a:spcAft>
              </a:pPr>
              <a:t>5/25/2024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788F688-E30C-42FA-A62B-75B61004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35317D-5CC6-40E6-B64A-28C85817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19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C6003C74-82B5-477A-A94C-1C0E7E4E5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06" y="3091543"/>
            <a:ext cx="4091232" cy="3042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Simpan</a:t>
            </a:r>
            <a:r>
              <a:rPr lang="en-US" dirty="0"/>
              <a:t> API Key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, dan </a:t>
            </a:r>
            <a:r>
              <a:rPr lang="en-US" dirty="0" err="1"/>
              <a:t>klik</a:t>
            </a:r>
            <a:r>
              <a:rPr lang="en-US" dirty="0"/>
              <a:t> Continue to console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42EC09-CD80-2520-4EDB-9715E2EE6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452" r="1" b="1"/>
          <a:stretch/>
        </p:blipFill>
        <p:spPr>
          <a:xfrm>
            <a:off x="5642313" y="791852"/>
            <a:ext cx="5746238" cy="5279009"/>
          </a:xfrm>
          <a:noFill/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FA8FDBA-EB48-42B6-9E70-A23B7F2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E8A7C12-D3DE-4C6C-8DE1-E106A9291375}" type="datetime1">
              <a:rPr lang="en-US" smtClean="0"/>
              <a:pPr>
                <a:spcAft>
                  <a:spcPts val="600"/>
                </a:spcAft>
              </a:pPr>
              <a:t>5/25/2024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788F688-E30C-42FA-A62B-75B61004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935317D-5CC6-40E6-B64A-28C85817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730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145B2B-0F17-4B7A-AAAA-4450A93D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656" y="2400301"/>
            <a:ext cx="5568215" cy="3733800"/>
          </a:xfrm>
        </p:spPr>
        <p:txBody>
          <a:bodyPr>
            <a:normAutofit/>
          </a:bodyPr>
          <a:lstStyle/>
          <a:p>
            <a:r>
              <a:rPr lang="en-US" sz="2000" dirty="0" err="1"/>
              <a:t>Klik</a:t>
            </a:r>
            <a:r>
              <a:rPr lang="en-US" sz="2000" dirty="0"/>
              <a:t> Build -&gt; </a:t>
            </a:r>
            <a:r>
              <a:rPr lang="en-US" sz="2000" dirty="0" err="1"/>
              <a:t>Pilih</a:t>
            </a:r>
            <a:r>
              <a:rPr lang="en-US" sz="2000" dirty="0"/>
              <a:t> Realtime Database.</a:t>
            </a:r>
          </a:p>
          <a:p>
            <a:r>
              <a:rPr lang="en-US" dirty="0" err="1"/>
              <a:t>Klik</a:t>
            </a:r>
            <a:r>
              <a:rPr lang="en-US" dirty="0"/>
              <a:t> Create Database</a:t>
            </a: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A92097-FCB4-69EF-DE02-FE5E16E47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413" b="-2"/>
          <a:stretch/>
        </p:blipFill>
        <p:spPr>
          <a:xfrm>
            <a:off x="7696200" y="10"/>
            <a:ext cx="4495800" cy="6047499"/>
          </a:xfrm>
          <a:noFill/>
        </p:spPr>
      </p:pic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DF765F4A-2DF9-42BC-89D8-E61753DA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B6EFE2-B7F2-4E29-A1F8-146F4BC5024C}" type="datetime1">
              <a:rPr lang="en-US" smtClean="0"/>
              <a:pPr>
                <a:spcAft>
                  <a:spcPts val="600"/>
                </a:spcAft>
              </a:pPr>
              <a:t>5/25/2024</a:t>
            </a:fld>
            <a:endParaRPr lang="en-US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716E55FE-7292-474F-B63E-7EF4C8DD1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2E95C4D-CC3C-4C9D-B8E6-271568C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9691F-FA4E-EC70-CA07-22973A178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330" y="3752829"/>
            <a:ext cx="4924425" cy="27717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2790CA6-8ADF-FD40-9A19-8BD55EE8F37D}"/>
              </a:ext>
            </a:extLst>
          </p:cNvPr>
          <p:cNvSpPr/>
          <p:nvPr/>
        </p:nvSpPr>
        <p:spPr>
          <a:xfrm>
            <a:off x="7313755" y="4620219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ID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09952E-24C9-1576-63D4-1C73A709D383}"/>
              </a:ext>
            </a:extLst>
          </p:cNvPr>
          <p:cNvSpPr/>
          <p:nvPr/>
        </p:nvSpPr>
        <p:spPr>
          <a:xfrm>
            <a:off x="4000566" y="5395374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68028735"/>
      </p:ext>
    </p:extLst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532</Words>
  <Application>Microsoft Office PowerPoint</Application>
  <PresentationFormat>Widescreen</PresentationFormat>
  <Paragraphs>101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Avenir Next LT Pro</vt:lpstr>
      <vt:lpstr>Avenir Next LT Pro Light</vt:lpstr>
      <vt:lpstr>Consolas</vt:lpstr>
      <vt:lpstr>VeniceBeachVTI</vt:lpstr>
      <vt:lpstr>PEMROGRAMAN WEB LANJUT</vt:lpstr>
      <vt:lpstr>Setup Firebase Database</vt:lpstr>
      <vt:lpstr>Produk &gt; Build &gt;realtime database&gt;mulai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Pembuatan database</vt:lpstr>
      <vt:lpstr>Alamat database</vt:lpstr>
      <vt:lpstr>Setup codeigniter</vt:lpstr>
      <vt:lpstr>Penambahan library firebase</vt:lpstr>
      <vt:lpstr>Setting Controller</vt:lpstr>
      <vt:lpstr>Tambahkan fungsi untuk Add, Update, dan Hapus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Programming</dc:title>
  <dc:creator>DANI HAMDANI</dc:creator>
  <cp:lastModifiedBy>Keuangan UIN Bandung</cp:lastModifiedBy>
  <cp:revision>38</cp:revision>
  <dcterms:created xsi:type="dcterms:W3CDTF">2023-06-19T14:55:02Z</dcterms:created>
  <dcterms:modified xsi:type="dcterms:W3CDTF">2024-05-25T09:43:51Z</dcterms:modified>
</cp:coreProperties>
</file>